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7f3f0c4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7f3f0c4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7f3f0c4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7f3f0c4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5e487a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5e487a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c5e487a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c5e487a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c5e487a5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c5e487a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c5e487a5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c5e487a5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b7f3f0c4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b7f3f0c4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 events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38050" y="1376275"/>
            <a:ext cx="4946400" cy="19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Associated with the windows object defined for describing the events.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Most conventional and reliable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77325" y="4651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 Events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98775" y="1225675"/>
            <a:ext cx="4946400" cy="19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Onerror event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Onload event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Onresize event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Onpageshow event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67725" y="4651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Sub-types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OnError 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OnLOad event</a:t>
            </a:r>
            <a:endParaRPr/>
          </a:p>
        </p:txBody>
      </p:sp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&lt;body&gt; element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Including images, script files, CSS files, etc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type="ctrTitle"/>
          </p:nvPr>
        </p:nvSpPr>
        <p:spPr>
          <a:xfrm>
            <a:off x="2234900" y="181735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Onresize 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type="ctrTitle"/>
          </p:nvPr>
        </p:nvSpPr>
        <p:spPr>
          <a:xfrm>
            <a:off x="2013650" y="2038575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OnPageshow 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/>
          <p:nvPr>
            <p:ph idx="1" type="body"/>
          </p:nvPr>
        </p:nvSpPr>
        <p:spPr>
          <a:xfrm>
            <a:off x="1008825" y="1367950"/>
            <a:ext cx="4946400" cy="19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the onpageshow event and display an alert Hello User on the page.</a:t>
            </a:r>
            <a:endParaRPr sz="1800"/>
          </a:p>
        </p:txBody>
      </p:sp>
      <p:sp>
        <p:nvSpPr>
          <p:cNvPr id="200" name="Google Shape;200;p43"/>
          <p:cNvSpPr txBox="1"/>
          <p:nvPr>
            <p:ph type="title"/>
          </p:nvPr>
        </p:nvSpPr>
        <p:spPr>
          <a:xfrm>
            <a:off x="747625" y="4148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